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7" r:id="rId4"/>
    <p:sldId id="285" r:id="rId5"/>
    <p:sldId id="261" r:id="rId6"/>
    <p:sldId id="269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B0EFFB"/>
    <a:srgbClr val="81E6FA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88219"/>
              </p:ext>
            </p:extLst>
          </p:nvPr>
        </p:nvGraphicFramePr>
        <p:xfrm>
          <a:off x="3197755" y="659736"/>
          <a:ext cx="6203822" cy="457200"/>
        </p:xfrm>
        <a:graphic>
          <a:graphicData uri="http://schemas.openxmlformats.org/drawingml/2006/table">
            <a:tbl>
              <a:tblPr/>
              <a:tblGrid>
                <a:gridCol w="6203822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HUYEÄN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HOÙC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 MOÂN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73650"/>
              </p:ext>
            </p:extLst>
          </p:nvPr>
        </p:nvGraphicFramePr>
        <p:xfrm>
          <a:off x="3485672" y="1136670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 TAÂN XUAÂN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02324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 OÂn taäp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 rot="5400000">
            <a:off x="2604562" y="-661153"/>
            <a:ext cx="6847893" cy="81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39195" y="1906566"/>
            <a:ext cx="6204849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00FF"/>
                </a:solidFill>
                <a:latin typeface="VNI-Avo" pitchFamily="2" charset="0"/>
              </a:rPr>
              <a:t>			</a:t>
            </a:r>
          </a:p>
          <a:p>
            <a:r>
              <a:rPr lang="vi-VN" dirty="0" smtClean="0">
                <a:latin typeface="VNI-Avo" pitchFamily="2" charset="0"/>
              </a:rPr>
              <a:t>Phoøng hoïc lôùp em</a:t>
            </a:r>
          </a:p>
          <a:p>
            <a:r>
              <a:rPr lang="vi-VN" dirty="0" smtClean="0">
                <a:latin typeface="VNI-Avo" pitchFamily="2" charset="0"/>
              </a:rPr>
              <a:t>Goïn gaøng, ngaên naép</a:t>
            </a:r>
          </a:p>
          <a:p>
            <a:r>
              <a:rPr lang="vi-VN" dirty="0" smtClean="0">
                <a:latin typeface="VNI-Avo" pitchFamily="2" charset="0"/>
              </a:rPr>
              <a:t>Hoäp buùt, saùch, caëp</a:t>
            </a:r>
          </a:p>
          <a:p>
            <a:r>
              <a:rPr lang="vi-VN" dirty="0" smtClean="0">
                <a:latin typeface="VNI-Avo" pitchFamily="2" charset="0"/>
              </a:rPr>
              <a:t>Saép xeáp ñuùng nôi.</a:t>
            </a:r>
          </a:p>
          <a:p>
            <a:endParaRPr lang="vi-VN" dirty="0">
              <a:solidFill>
                <a:srgbClr val="0000FF"/>
              </a:solidFill>
              <a:latin typeface="VNI-Avo" pitchFamily="2" charset="0"/>
            </a:endParaRPr>
          </a:p>
          <a:p>
            <a:endParaRPr lang="vi-VN" dirty="0">
              <a:solidFill>
                <a:srgbClr val="0000FF"/>
              </a:solidFill>
              <a:latin typeface="VNI-Avo" pitchFamily="2" charset="0"/>
            </a:endParaRPr>
          </a:p>
          <a:p>
            <a:endParaRPr lang="en-US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869" y="4806518"/>
            <a:ext cx="7039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VNI-Avo" pitchFamily="2" charset="0"/>
              </a:rPr>
              <a:t>Lôùp em thaät vui</a:t>
            </a:r>
          </a:p>
          <a:p>
            <a:r>
              <a:rPr lang="vi-VN" sz="4400" dirty="0" smtClean="0">
                <a:latin typeface="VNI-Avo" pitchFamily="2" charset="0"/>
              </a:rPr>
              <a:t>Thaày coâ khen ngôïi.</a:t>
            </a:r>
          </a:p>
          <a:p>
            <a:r>
              <a:rPr lang="vi-VN" sz="4400" dirty="0">
                <a:latin typeface="VNI-Avo" pitchFamily="2" charset="0"/>
              </a:rPr>
              <a:t>	</a:t>
            </a:r>
            <a:r>
              <a:rPr lang="vi-VN" sz="4400" dirty="0" smtClean="0">
                <a:latin typeface="VNI-Avo" pitchFamily="2" charset="0"/>
              </a:rPr>
              <a:t>	Minh Chaâu</a:t>
            </a:r>
            <a:endParaRPr lang="vi-VN" sz="4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3711" y="1344859"/>
            <a:ext cx="7039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Lôùp cuûa chuùng em</a:t>
            </a:r>
          </a:p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Ngaân nga gioïng ñoïc</a:t>
            </a:r>
          </a:p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Caùc baïn cuøng hoïc</a:t>
            </a:r>
          </a:p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Muùa haùt, ñuøa chôi.</a:t>
            </a:r>
            <a:endParaRPr lang="vi-VN" sz="44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5573" y="147940"/>
            <a:ext cx="2623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VNI-Avo" pitchFamily="2" charset="0"/>
              </a:rPr>
              <a:t>Lôùp em</a:t>
            </a:r>
          </a:p>
        </p:txBody>
      </p:sp>
    </p:spTree>
    <p:extLst>
      <p:ext uri="{BB962C8B-B14F-4D97-AF65-F5344CB8AC3E}">
        <p14:creationId xmlns:p14="http://schemas.microsoft.com/office/powerpoint/2010/main" val="345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57274" y="0"/>
            <a:ext cx="5584874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Hộp Văn bản 15">
            <a:extLst>
              <a:ext uri="{FF2B5EF4-FFF2-40B4-BE49-F238E27FC236}">
                <a16:creationId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5791626" y="2477751"/>
            <a:ext cx="667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học tập vui vẻ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66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WINDOWS 7</cp:lastModifiedBy>
  <cp:revision>64</cp:revision>
  <dcterms:created xsi:type="dcterms:W3CDTF">2020-08-19T08:24:52Z</dcterms:created>
  <dcterms:modified xsi:type="dcterms:W3CDTF">2023-03-24T01:14:46Z</dcterms:modified>
</cp:coreProperties>
</file>